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sldIdLst>
    <p:sldId id="256" r:id="rId4"/>
    <p:sldId id="257" r:id="rId5"/>
    <p:sldId id="258" r:id="rId6"/>
    <p:sldId id="259" r:id="rId7"/>
  </p:sldIdLst>
  <p:sldSz cy="6858000" cx="12192000"/>
  <p:notesSz cx="6858000" cy="9144000"/>
  <p:defaultTextStyle>
    <a:defPPr lvl="0">
      <a:defRPr lang="en-US"/>
    </a:defPPr>
    <a:lvl1pPr defTabSz="9144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4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4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4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4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4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4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4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4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1.xml"/><Relationship Id="rId3" Type="http://schemas.openxmlformats.org/officeDocument/2006/relationships/slideMaster" Target="slideMasters/slide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C742-FF81-4110-8EC1-AF8E1C05B270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30DB-FF64-480F-82E4-FEB3FF94C68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808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C742-FF81-4110-8EC1-AF8E1C05B270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30DB-FF64-480F-82E4-FEB3FF94C68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162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C742-FF81-4110-8EC1-AF8E1C05B270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30DB-FF64-480F-82E4-FEB3FF94C68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026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C742-FF81-4110-8EC1-AF8E1C05B270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30DB-FF64-480F-82E4-FEB3FF94C68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216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C742-FF81-4110-8EC1-AF8E1C05B270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30DB-FF64-480F-82E4-FEB3FF94C68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340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C742-FF81-4110-8EC1-AF8E1C05B270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30DB-FF64-480F-82E4-FEB3FF94C68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795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C742-FF81-4110-8EC1-AF8E1C05B270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30DB-FF64-480F-82E4-FEB3FF94C68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717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C742-FF81-4110-8EC1-AF8E1C05B270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30DB-FF64-480F-82E4-FEB3FF94C68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349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C742-FF81-4110-8EC1-AF8E1C05B270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30DB-FF64-480F-82E4-FEB3FF94C68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289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C742-FF81-4110-8EC1-AF8E1C05B270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30DB-FF64-480F-82E4-FEB3FF94C68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777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C742-FF81-4110-8EC1-AF8E1C05B270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30DB-FF64-480F-82E4-FEB3FF94C68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185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BC742-FF81-4110-8EC1-AF8E1C05B270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830DB-FF64-480F-82E4-FEB3FF94C68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142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Desarrollo de una </a:t>
            </a:r>
            <a:r>
              <a:rPr lang="es-ES" dirty="0" err="1" smtClean="0"/>
              <a:t>Investigaciòn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Fundamentos </a:t>
            </a:r>
            <a:r>
              <a:rPr lang="es-ES" dirty="0" err="1" smtClean="0"/>
              <a:t>Bàsicos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343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Texto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Redacción, en forma clara, utilizando o la primera persona del singular o primera de plural. Debe ser concreta, lógica y una presentación que acapare la atención del lector</a:t>
            </a:r>
          </a:p>
          <a:p>
            <a:r>
              <a:rPr lang="es-ES" dirty="0"/>
              <a:t> </a:t>
            </a:r>
            <a:r>
              <a:rPr lang="es-ES" dirty="0" smtClean="0"/>
              <a:t>Puede dividirse en capítulos: Introducción, materiales y métodos, discusión y debate, resultados y conclusión final.</a:t>
            </a:r>
          </a:p>
          <a:p>
            <a:r>
              <a:rPr lang="es-ES" dirty="0" smtClean="0"/>
              <a:t>En materiales y métodos, como o donde se obtuvo la información, en </a:t>
            </a:r>
            <a:r>
              <a:rPr lang="es-ES" dirty="0" err="1" smtClean="0"/>
              <a:t>discusion</a:t>
            </a:r>
            <a:r>
              <a:rPr lang="es-ES" dirty="0" smtClean="0"/>
              <a:t> y debate, podemos describir los obstáculos y limitaciones que tuvimos</a:t>
            </a:r>
          </a:p>
          <a:p>
            <a:r>
              <a:rPr lang="es-ES" dirty="0" err="1" smtClean="0"/>
              <a:t>Conclusion</a:t>
            </a:r>
            <a:r>
              <a:rPr lang="es-ES" dirty="0" smtClean="0"/>
              <a:t>: puede ser parcial en cada ítem de desarrollo o hipótesis u objetivos y luego una conclusión general al finalizar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769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Texto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err="1" smtClean="0"/>
              <a:t>Analisis</a:t>
            </a:r>
            <a:r>
              <a:rPr lang="es-ES" dirty="0" smtClean="0"/>
              <a:t> de resultados obtenidos.</a:t>
            </a:r>
          </a:p>
          <a:p>
            <a:r>
              <a:rPr lang="es-ES" dirty="0" smtClean="0"/>
              <a:t>En el caso de incluir cuadros o figuras, deben tener leyendas de </a:t>
            </a:r>
            <a:r>
              <a:rPr lang="es-ES" dirty="0" err="1" smtClean="0"/>
              <a:t>autoexplicacion</a:t>
            </a:r>
            <a:r>
              <a:rPr lang="es-ES" dirty="0" smtClean="0"/>
              <a:t>.</a:t>
            </a:r>
          </a:p>
          <a:p>
            <a:r>
              <a:rPr lang="es-ES" dirty="0" smtClean="0"/>
              <a:t>Citas durante el trabajo en general y el desarrollo  “ “</a:t>
            </a:r>
          </a:p>
          <a:p>
            <a:r>
              <a:rPr lang="es-ES" dirty="0" smtClean="0"/>
              <a:t>Se colocan a pie de pagina preferentemente para agilizar la lectura, </a:t>
            </a:r>
            <a:r>
              <a:rPr lang="es-ES" dirty="0" err="1" smtClean="0"/>
              <a:t>ej</a:t>
            </a:r>
            <a:r>
              <a:rPr lang="es-ES" dirty="0" smtClean="0"/>
              <a:t>: (Pedroza y Machi.1991), El pensamiento posmoderno. Pagina 127. Si hay una cita posterior del mismo libre, se coloca </a:t>
            </a:r>
            <a:r>
              <a:rPr lang="es-ES" dirty="0" err="1" smtClean="0"/>
              <a:t>Idem</a:t>
            </a:r>
            <a:r>
              <a:rPr lang="es-ES" dirty="0" smtClean="0"/>
              <a:t> o </a:t>
            </a:r>
            <a:r>
              <a:rPr lang="es-ES" dirty="0" err="1" smtClean="0"/>
              <a:t>Ibidem</a:t>
            </a:r>
            <a:r>
              <a:rPr lang="es-ES" dirty="0" smtClean="0"/>
              <a:t>. </a:t>
            </a:r>
            <a:r>
              <a:rPr lang="es-ES" dirty="0" err="1" smtClean="0"/>
              <a:t>Pag</a:t>
            </a:r>
            <a:r>
              <a:rPr lang="es-ES" dirty="0" smtClean="0"/>
              <a:t> 134. </a:t>
            </a:r>
          </a:p>
          <a:p>
            <a:r>
              <a:rPr lang="es-ES" dirty="0" smtClean="0"/>
              <a:t>Cuando los autores son mas de dos se coloca al primero que aparece se coloca. Et y el año.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738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texto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No interesa tanto como llegamos a la conclusión, sino su justificación lógica y con criterio intenta reconstruir racionalmente la problemática planteada.</a:t>
            </a:r>
          </a:p>
          <a:p>
            <a:r>
              <a:rPr lang="es-ES" dirty="0" smtClean="0"/>
              <a:t>Los capítulos son microestructuras con titulo breve. Un capitulo plantea y resuelve uno o mas problemas del objeto de estudio, es posible que la conclusión parcial, de un capitulo sea el inicio del siguiente.</a:t>
            </a:r>
          </a:p>
          <a:p>
            <a:r>
              <a:rPr lang="es-ES" dirty="0" smtClean="0"/>
              <a:t>Dejar en claro, los objetivos que no lograron alcanzarse y que cabos quedan sueltos, que pueden ser problemáticas, para otro trabajo de </a:t>
            </a:r>
            <a:r>
              <a:rPr lang="es-ES" smtClean="0"/>
              <a:t>investigación posterior.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8057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